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9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8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2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8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02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1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C04E5-DF4D-40DF-A053-865950C12521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FD029-743E-4ACB-A6C7-E8420CB13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636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CG 035 OSU Product snap_event_navChart_1080_10rps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G 035 OSU  Product snap_event_navChart_1080_10r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0467" y="2101056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CG 035 OSU Product snap_event_navChart_1080_10rps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 035 OSU Product snap_event_navChart_1080_10rps</dc:title>
  <dc:creator>Tippets, Russell C LT</dc:creator>
  <cp:lastModifiedBy>Tippets, Russell C LT</cp:lastModifiedBy>
  <cp:revision>2</cp:revision>
  <dcterms:created xsi:type="dcterms:W3CDTF">2019-06-26T15:03:57Z</dcterms:created>
  <dcterms:modified xsi:type="dcterms:W3CDTF">2019-06-26T15:04:14Z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